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79" r:id="rId3"/>
    <p:sldId id="280" r:id="rId4"/>
    <p:sldId id="268" r:id="rId5"/>
    <p:sldId id="269" r:id="rId6"/>
    <p:sldId id="262" r:id="rId7"/>
    <p:sldId id="264" r:id="rId8"/>
    <p:sldId id="270" r:id="rId9"/>
    <p:sldId id="265" r:id="rId10"/>
    <p:sldId id="271" r:id="rId11"/>
    <p:sldId id="272" r:id="rId12"/>
    <p:sldId id="273" r:id="rId13"/>
    <p:sldId id="274" r:id="rId14"/>
    <p:sldId id="278" r:id="rId15"/>
    <p:sldId id="275" r:id="rId16"/>
    <p:sldId id="257" r:id="rId17"/>
    <p:sldId id="258" r:id="rId18"/>
    <p:sldId id="259" r:id="rId19"/>
    <p:sldId id="276" r:id="rId20"/>
    <p:sldId id="277" r:id="rId2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6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52" autoAdjust="0"/>
    <p:restoredTop sz="94660"/>
  </p:normalViewPr>
  <p:slideViewPr>
    <p:cSldViewPr snapToGrid="0">
      <p:cViewPr varScale="1">
        <p:scale>
          <a:sx n="85" d="100"/>
          <a:sy n="85" d="100"/>
        </p:scale>
        <p:origin x="120" y="414"/>
      </p:cViewPr>
      <p:guideLst>
        <p:guide orient="horz" pos="2156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6C1A13-7035-1536-197E-AA540B93AF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1A73619-F57D-B68C-27C3-0F170B852F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434EC6D-7364-E075-4950-559C1074E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C3DC8-6337-4DC7-B897-6D5EA2D507A7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957614B-7B14-2423-C7AD-D62619F50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0C0B933-A6F0-959D-64B2-69548925A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3E85-A704-4F6D-9AED-58E4D512CE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3906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6EA4C0-2B74-EAF5-2FB0-E076AF118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DFDCFE3-AB7B-E1F1-120D-D71A466A8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466B0E6-3EAC-067A-0C82-10FB5ADFF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C3DC8-6337-4DC7-B897-6D5EA2D507A7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DFE6A12-B342-3112-A8AA-097C0CE48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FBBCEE7-5218-CBAE-9522-76D052257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3E85-A704-4F6D-9AED-58E4D512CE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569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7ADE417-6DD6-D395-3D70-37BD0C120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15B7047-5C8A-3F43-5666-B79031E35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ACC1FB5-CF00-44A9-2C6E-FCCE50FA3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C3DC8-6337-4DC7-B897-6D5EA2D507A7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BA5D7E7-FCD9-A1D2-E156-8F7888814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20B6682-5E97-E139-9A86-48DF1B2BB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3E85-A704-4F6D-9AED-58E4D512CE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518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C830CD-8B04-0ADC-BC77-7F0013519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6381A21-A732-3C84-CF89-57396019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9E26D7E-EEE1-F933-A47B-1ACEE5EEA2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3A9F5F6-AD92-B797-B30C-6EBAC0125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C3DC8-6337-4DC7-B897-6D5EA2D507A7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6DA883A-0841-D4EA-A9EC-CD917E381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02C88BD-B1D3-3216-0674-186CA174E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3E85-A704-4F6D-9AED-58E4D512CE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2168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1597AA-475A-28FC-A237-8ADC93A31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4EE4AEF-63F7-4F74-8484-4C718CA06A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592C673-F04A-88C4-3018-34128BBAEA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DC56E01-543B-B876-5D85-C5C3E2ABAD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B07EBD2-A63D-D8CD-B4D1-17D31641DB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4234A70-2D83-0149-75D6-04BE837D0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C3DC8-6337-4DC7-B897-6D5EA2D507A7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7B5124F-5FB7-A8D9-DDD0-0C68A7210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DA8A3EA-A013-CB01-7FFF-CBFAE205A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3E85-A704-4F6D-9AED-58E4D512CE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6963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ED801B-3810-358A-FDB1-554160135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FB000E7-6E64-A670-AD54-50C074978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C3DC8-6337-4DC7-B897-6D5EA2D507A7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AC94F75-4D8D-3E44-BA92-313096841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5024851-B145-224D-316E-64E3DBEBD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3E85-A704-4F6D-9AED-58E4D512CE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9980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10C12EE-3440-B40F-89D8-C130A3F86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C3DC8-6337-4DC7-B897-6D5EA2D507A7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77C87B3-DF5A-C155-6A99-53677D55E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390AC24-8282-81AD-0116-91A79F604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3E85-A704-4F6D-9AED-58E4D512CE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0950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F406B4E-6853-1738-CA06-511E57C08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EE7E6C5-F487-690F-A6B8-A05A4A4E8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D8C9394-997D-E00D-BF0F-D1DC89848F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0B890CB-2B4C-4629-AAB9-067D526EC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C3DC8-6337-4DC7-B897-6D5EA2D507A7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F41A267-FB6C-5E3F-20CC-05A90B460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7D679C2-6F27-2856-B336-9330F4C2E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3E85-A704-4F6D-9AED-58E4D512CE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79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A94A9CB-C835-1066-E35D-644E2388D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6737B8E-1D41-0DB1-EAA0-7079BE92C6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35DF00D-E8F8-B67A-0B91-CC96CD0B1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47694B3-A8BF-6C9B-7139-26E1523AC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C3DC8-6337-4DC7-B897-6D5EA2D507A7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D000BF6-8EFC-9875-D5F2-25E510DE9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C1C9BD7-AED8-0B43-51F7-F9F6A2A02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3E85-A704-4F6D-9AED-58E4D512CE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6754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3A0C704-0B2B-2CBB-6D68-115F3C235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A2FD377-0B3B-BC08-7C6E-44A95C6366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DF6BA74-E2A5-C074-F86D-E3EB008A0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C3DC8-6337-4DC7-B897-6D5EA2D507A7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33EF56-612D-74D3-F56A-428230AC8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76E7F9D-042F-3ADA-55FB-CEF772B70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3E85-A704-4F6D-9AED-58E4D512CE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2025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F3BF331-95C4-42AC-488B-F1622D029D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CB722C8-D21F-57F7-61D6-A4F61B032C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030CD4A-DE85-7439-F2C3-F62973255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C3DC8-6337-4DC7-B897-6D5EA2D507A7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A70F7ED-B7F3-0BD0-3801-1C3C3D0CC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68FA890-957E-F3D2-58B2-B1C6E61C4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3E85-A704-4F6D-9AED-58E4D512CE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598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16DE1E5-47F9-7BA6-2D9D-72C07A51E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3997239-18CD-5CFE-B9BB-CE7F6FB98C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0D56387-8A09-722B-D332-509530BD4A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C3DC8-6337-4DC7-B897-6D5EA2D507A7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444E959-EF7F-EA37-1865-327CB56A12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3D3DE74-F46C-C39B-85F5-568798404E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D3E85-A704-4F6D-9AED-58E4D512CE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13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AD19AD8-0D6D-0BA7-7AD2-FB2F81C198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BD762D-9DDB-F891-810F-6F9A0BC9631E}"/>
              </a:ext>
            </a:extLst>
          </p:cNvPr>
          <p:cNvSpPr txBox="1"/>
          <p:nvPr/>
        </p:nvSpPr>
        <p:spPr>
          <a:xfrm>
            <a:off x="1021492" y="1977081"/>
            <a:ext cx="9308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교육에 이바지하는 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E4A7188-D6BE-8946-0E71-4E69EFAC03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67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BD762D-9DDB-F891-810F-6F9A0BC9631E}"/>
              </a:ext>
            </a:extLst>
          </p:cNvPr>
          <p:cNvSpPr txBox="1"/>
          <p:nvPr/>
        </p:nvSpPr>
        <p:spPr>
          <a:xfrm>
            <a:off x="1021492" y="1977081"/>
            <a:ext cx="9308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내용</a:t>
            </a:r>
            <a:endParaRPr lang="en-US" altLang="ko-KR" dirty="0"/>
          </a:p>
          <a:p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D4847C6-4B43-0B7F-03FC-C76453B334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08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DB17D7-52AC-DC03-EB32-2A76F79F98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70A6872-9286-34B1-CF37-C2E97EE697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7ECE447F-57EC-ADD6-6D2C-776151B087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278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DB17D7-52AC-DC03-EB32-2A76F79F98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70A6872-9286-34B1-CF37-C2E97EE697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1FE49E2-9148-852E-041F-FF5A491B9B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4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DB17D7-52AC-DC03-EB32-2A76F79F98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70A6872-9286-34B1-CF37-C2E97EE697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C1ACA15B-F535-1D10-3D99-CFEC3A550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79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DB17D7-52AC-DC03-EB32-2A76F79F98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70A6872-9286-34B1-CF37-C2E97EE697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FBB1252B-71C7-F174-7664-4354C6DEC3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450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DB17D7-52AC-DC03-EB32-2A76F79F98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70A6872-9286-34B1-CF37-C2E97EE697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45EA989-A5B8-8A4A-57A2-0EB03AF4C4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400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7B3AE5D-FBC9-050A-153D-4A9ABF4749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42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C6F8B1C-11CE-01F9-E092-42822A982B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4926D1C-45B9-AD49-64BF-680ED9BBAD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DB17D7-52AC-DC03-EB32-2A76F79F98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70A6872-9286-34B1-CF37-C2E97EE697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DFB7D71-F2A1-9EF2-B29F-DA84A8FCD6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87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DB17D7-52AC-DC03-EB32-2A76F79F98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70A6872-9286-34B1-CF37-C2E97EE697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98027FF-71E6-02E6-1C99-88BC87CEA6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504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8251B23-42C1-7B8E-CD96-BDB62C8649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87577A9-5CAD-276B-8D8B-725D8D4E8A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</Words>
  <Application>Microsoft Office PowerPoint</Application>
  <PresentationFormat>와이드스크린</PresentationFormat>
  <Paragraphs>2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3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postmath</dc:creator>
  <cp:lastModifiedBy>postmath</cp:lastModifiedBy>
  <cp:revision>49</cp:revision>
  <dcterms:created xsi:type="dcterms:W3CDTF">2022-09-21T09:16:19Z</dcterms:created>
  <dcterms:modified xsi:type="dcterms:W3CDTF">2022-12-20T07:51:47Z</dcterms:modified>
  <cp:version/>
</cp:coreProperties>
</file>